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1240" y="-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74EE-AC73-5049-A5A8-CE514DBE0383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DF75-53C8-874B-B47C-B496630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1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74EE-AC73-5049-A5A8-CE514DBE0383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DF75-53C8-874B-B47C-B496630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8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74EE-AC73-5049-A5A8-CE514DBE0383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DF75-53C8-874B-B47C-B496630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6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74EE-AC73-5049-A5A8-CE514DBE0383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DF75-53C8-874B-B47C-B496630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7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74EE-AC73-5049-A5A8-CE514DBE0383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DF75-53C8-874B-B47C-B496630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3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74EE-AC73-5049-A5A8-CE514DBE0383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DF75-53C8-874B-B47C-B496630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74EE-AC73-5049-A5A8-CE514DBE0383}" type="datetimeFigureOut">
              <a:rPr lang="en-US" smtClean="0"/>
              <a:t>6/2/15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DF75-53C8-874B-B47C-B496630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1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74EE-AC73-5049-A5A8-CE514DBE0383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DF75-53C8-874B-B47C-B496630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1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74EE-AC73-5049-A5A8-CE514DBE0383}" type="datetimeFigureOut">
              <a:rPr lang="en-US" smtClean="0"/>
              <a:t>6/2/15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DF75-53C8-874B-B47C-B496630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1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74EE-AC73-5049-A5A8-CE514DBE0383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DF75-53C8-874B-B47C-B496630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4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74EE-AC73-5049-A5A8-CE514DBE0383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DF75-53C8-874B-B47C-B496630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974EE-AC73-5049-A5A8-CE514DBE0383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6DF75-53C8-874B-B47C-B496630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4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R make up personality pptxBr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Shape 52"/>
          <p:cNvSpPr/>
          <p:nvPr/>
        </p:nvSpPr>
        <p:spPr>
          <a:xfrm>
            <a:off x="3030509" y="6854473"/>
            <a:ext cx="3006655" cy="611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>
              <a:lnSpc>
                <a:spcPts val="1350"/>
              </a:lnSpc>
              <a:defRPr sz="1800"/>
            </a:pPr>
            <a:r>
              <a:rPr lang="en-US" sz="1200" dirty="0" smtClean="0">
                <a:solidFill>
                  <a:srgbClr val="CD0039"/>
                </a:solidFill>
                <a:latin typeface="Arial"/>
                <a:ea typeface="Arial"/>
                <a:cs typeface="Arial"/>
                <a:sym typeface="Arial"/>
              </a:rPr>
              <a:t>Location </a:t>
            </a:r>
          </a:p>
          <a:p>
            <a:pPr>
              <a:lnSpc>
                <a:spcPts val="1350"/>
              </a:lnSpc>
              <a:defRPr sz="1800"/>
            </a:pPr>
            <a:r>
              <a:rPr lang="en-US" sz="1200" dirty="0" smtClean="0">
                <a:solidFill>
                  <a:srgbClr val="CD0039"/>
                </a:solidFill>
                <a:latin typeface="Arial"/>
                <a:ea typeface="Arial"/>
                <a:cs typeface="Arial"/>
                <a:sym typeface="Arial"/>
              </a:rPr>
              <a:t>Street Address</a:t>
            </a:r>
            <a:endParaRPr lang="en-US" sz="1200" dirty="0" smtClean="0">
              <a:solidFill>
                <a:srgbClr val="CD0039"/>
              </a:solidFill>
              <a:latin typeface="Arial"/>
            </a:endParaRPr>
          </a:p>
          <a:p>
            <a:pPr>
              <a:lnSpc>
                <a:spcPts val="1350"/>
              </a:lnSpc>
              <a:defRPr sz="1800"/>
            </a:pPr>
            <a:r>
              <a:rPr lang="en-US" sz="1200" dirty="0" smtClean="0">
                <a:solidFill>
                  <a:srgbClr val="CD0039"/>
                </a:solidFill>
                <a:latin typeface="Arial"/>
                <a:ea typeface="Arial"/>
                <a:cs typeface="Arial"/>
                <a:sym typeface="Arial"/>
              </a:rPr>
              <a:t>City </a:t>
            </a:r>
            <a:endParaRPr lang="en-US" sz="1200" dirty="0">
              <a:solidFill>
                <a:srgbClr val="CD0039"/>
              </a:solidFill>
              <a:latin typeface="Arial"/>
            </a:endParaRPr>
          </a:p>
        </p:txBody>
      </p:sp>
      <p:sp>
        <p:nvSpPr>
          <p:cNvPr id="6" name="Shape 52"/>
          <p:cNvSpPr/>
          <p:nvPr/>
        </p:nvSpPr>
        <p:spPr>
          <a:xfrm>
            <a:off x="3030509" y="7456746"/>
            <a:ext cx="3006655" cy="437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>
              <a:lnSpc>
                <a:spcPts val="1350"/>
              </a:lnSpc>
              <a:defRPr sz="1800"/>
            </a:pPr>
            <a:r>
              <a:rPr lang="en-US" sz="1200" dirty="0" smtClean="0">
                <a:solidFill>
                  <a:srgbClr val="CD0039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 lang="en-US" sz="1200" dirty="0" smtClean="0">
              <a:solidFill>
                <a:srgbClr val="CD0039"/>
              </a:solidFill>
              <a:latin typeface="Arial"/>
            </a:endParaRPr>
          </a:p>
          <a:p>
            <a:pPr>
              <a:lnSpc>
                <a:spcPts val="1350"/>
              </a:lnSpc>
              <a:defRPr sz="1800"/>
            </a:pPr>
            <a:r>
              <a:rPr lang="en-US" sz="1200" dirty="0" smtClean="0">
                <a:solidFill>
                  <a:srgbClr val="CD0039"/>
                </a:solidFill>
                <a:latin typeface="Arial"/>
                <a:ea typeface="Arial"/>
                <a:cs typeface="Arial"/>
                <a:sym typeface="Arial"/>
              </a:rPr>
              <a:t>Contact info</a:t>
            </a:r>
            <a:endParaRPr lang="en-US" sz="1200" dirty="0" smtClean="0">
              <a:solidFill>
                <a:srgbClr val="CD0039"/>
              </a:solidFill>
              <a:latin typeface="Arial"/>
            </a:endParaRPr>
          </a:p>
        </p:txBody>
      </p:sp>
      <p:sp>
        <p:nvSpPr>
          <p:cNvPr id="7" name="Shape 52"/>
          <p:cNvSpPr/>
          <p:nvPr/>
        </p:nvSpPr>
        <p:spPr>
          <a:xfrm>
            <a:off x="3030509" y="6579512"/>
            <a:ext cx="3006655" cy="264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>
              <a:lnSpc>
                <a:spcPts val="1350"/>
              </a:lnSpc>
              <a:defRPr sz="1800"/>
            </a:pPr>
            <a:r>
              <a:rPr lang="en-US" sz="1200" dirty="0" smtClean="0">
                <a:solidFill>
                  <a:srgbClr val="CD0039"/>
                </a:solidFill>
                <a:latin typeface="Arial"/>
                <a:ea typeface="Arial"/>
                <a:cs typeface="Arial"/>
                <a:sym typeface="Arial"/>
              </a:rPr>
              <a:t>6:00 pm – 9:00 pm</a:t>
            </a:r>
            <a:endParaRPr lang="en-US" sz="1200" dirty="0" smtClean="0">
              <a:solidFill>
                <a:srgbClr val="CD0039"/>
              </a:solidFill>
              <a:latin typeface="Arial"/>
            </a:endParaRPr>
          </a:p>
        </p:txBody>
      </p:sp>
      <p:sp>
        <p:nvSpPr>
          <p:cNvPr id="8" name="Shape 52"/>
          <p:cNvSpPr/>
          <p:nvPr/>
        </p:nvSpPr>
        <p:spPr>
          <a:xfrm>
            <a:off x="3030509" y="6296614"/>
            <a:ext cx="3006655" cy="264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>
              <a:lnSpc>
                <a:spcPts val="1350"/>
              </a:lnSpc>
              <a:defRPr sz="1800"/>
            </a:pPr>
            <a:r>
              <a:rPr lang="en-US" sz="1200" dirty="0" smtClean="0">
                <a:solidFill>
                  <a:srgbClr val="CD0039"/>
                </a:solidFill>
                <a:latin typeface="Arial"/>
                <a:ea typeface="Arial"/>
                <a:cs typeface="Arial"/>
                <a:sym typeface="Arial"/>
              </a:rPr>
              <a:t>24 August 2014</a:t>
            </a:r>
            <a:endParaRPr lang="en-US" sz="1200" dirty="0" smtClean="0">
              <a:solidFill>
                <a:srgbClr val="CD003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584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mansfield</dc:creator>
  <cp:lastModifiedBy>ryan mansfield</cp:lastModifiedBy>
  <cp:revision>3</cp:revision>
  <dcterms:created xsi:type="dcterms:W3CDTF">2014-08-13T04:21:46Z</dcterms:created>
  <dcterms:modified xsi:type="dcterms:W3CDTF">2015-06-02T20:36:46Z</dcterms:modified>
</cp:coreProperties>
</file>